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85" autoAdjust="0"/>
    <p:restoredTop sz="86677"/>
  </p:normalViewPr>
  <p:slideViewPr>
    <p:cSldViewPr snapToGrid="0">
      <p:cViewPr varScale="1">
        <p:scale>
          <a:sx n="92" d="100"/>
          <a:sy n="92" d="100"/>
        </p:scale>
        <p:origin x="64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60</c:v>
                </c:pt>
                <c:pt idx="1">
                  <c:v>30</c:v>
                </c:pt>
                <c:pt idx="2">
                  <c:v>10</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23/02/22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52</a:t>
            </a:fld>
            <a:endParaRPr lang="en-IT"/>
          </a:p>
        </p:txBody>
      </p:sp>
    </p:spTree>
    <p:extLst>
      <p:ext uri="{BB962C8B-B14F-4D97-AF65-F5344CB8AC3E}">
        <p14:creationId xmlns:p14="http://schemas.microsoft.com/office/powerpoint/2010/main" val="4690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4.sv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or you are following the course from home, you need to prepare the development environm</a:t>
            </a:r>
            <a:r>
              <a:rPr lang="en-GB" b="1" dirty="0"/>
              <a:t>Setup the development environment</a:t>
            </a:r>
            <a:r>
              <a:rPr lang="en-IT" dirty="0"/>
              <a:t>ent there. To do that, follow the instruction in the file “</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How much these criteria matter?</a:t>
            </a:r>
          </a:p>
          <a:p>
            <a:pPr lvl="1"/>
            <a:r>
              <a:rPr lang="en-IT" dirty="0"/>
              <a:t>Core functionalities: 60%</a:t>
            </a:r>
          </a:p>
          <a:p>
            <a:pPr lvl="1"/>
            <a:r>
              <a:rPr lang="en-IT" dirty="0"/>
              <a:t>8 points: additional app functionalities: 30%</a:t>
            </a:r>
          </a:p>
          <a:p>
            <a:pPr lvl="1"/>
            <a:r>
              <a:rPr lang="en-IT" dirty="0"/>
              <a:t>Quality of teamwork: 10%</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554353479"/>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What do I need to create a good project?</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2601539986"/>
              </p:ext>
            </p:extLst>
          </p:nvPr>
        </p:nvGraphicFramePr>
        <p:xfrm>
          <a:off x="6373504" y="1194914"/>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52</a:t>
            </a:fld>
            <a:endParaRPr lang="en-GB" dirty="0"/>
          </a:p>
        </p:txBody>
      </p:sp>
      <p:sp>
        <p:nvSpPr>
          <p:cNvPr id="8" name="Rectangle 7">
            <a:extLst>
              <a:ext uri="{FF2B5EF4-FFF2-40B4-BE49-F238E27FC236}">
                <a16:creationId xmlns:a16="http://schemas.microsoft.com/office/drawing/2014/main" id="{192B3F1F-2CA9-8747-AEA1-DBDDFDD765CB}"/>
              </a:ext>
            </a:extLst>
          </p:cNvPr>
          <p:cNvSpPr/>
          <p:nvPr/>
        </p:nvSpPr>
        <p:spPr>
          <a:xfrm>
            <a:off x="3262086"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Navigate between screens</a:t>
            </a:r>
          </a:p>
        </p:txBody>
      </p:sp>
      <p:sp>
        <p:nvSpPr>
          <p:cNvPr id="9" name="Rectangle 8">
            <a:extLst>
              <a:ext uri="{FF2B5EF4-FFF2-40B4-BE49-F238E27FC236}">
                <a16:creationId xmlns:a16="http://schemas.microsoft.com/office/drawing/2014/main" id="{4B074F80-737A-284A-AC36-BCC5E37D7251}"/>
              </a:ext>
            </a:extLst>
          </p:cNvPr>
          <p:cNvSpPr/>
          <p:nvPr/>
        </p:nvSpPr>
        <p:spPr>
          <a:xfrm>
            <a:off x="6301925" y="1506748"/>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Make simple API calls</a:t>
            </a:r>
          </a:p>
        </p:txBody>
      </p:sp>
      <p:sp>
        <p:nvSpPr>
          <p:cNvPr id="10" name="Rectangle 9">
            <a:extLst>
              <a:ext uri="{FF2B5EF4-FFF2-40B4-BE49-F238E27FC236}">
                <a16:creationId xmlns:a16="http://schemas.microsoft.com/office/drawing/2014/main" id="{25D94472-6A37-0D46-B70B-56B94CE9F609}"/>
              </a:ext>
            </a:extLst>
          </p:cNvPr>
          <p:cNvSpPr/>
          <p:nvPr/>
        </p:nvSpPr>
        <p:spPr>
          <a:xfrm>
            <a:off x="6287293" y="2757271"/>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Fetch wearable data</a:t>
            </a:r>
          </a:p>
        </p:txBody>
      </p:sp>
      <p:sp>
        <p:nvSpPr>
          <p:cNvPr id="11" name="Rectangle 10">
            <a:extLst>
              <a:ext uri="{FF2B5EF4-FFF2-40B4-BE49-F238E27FC236}">
                <a16:creationId xmlns:a16="http://schemas.microsoft.com/office/drawing/2014/main" id="{F1C304B4-05AF-C341-B91C-3BF0D553AA9F}"/>
              </a:ext>
            </a:extLst>
          </p:cNvPr>
          <p:cNvSpPr/>
          <p:nvPr/>
        </p:nvSpPr>
        <p:spPr>
          <a:xfrm>
            <a:off x="3262086" y="151013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Create a layout</a:t>
            </a:r>
          </a:p>
        </p:txBody>
      </p:sp>
      <p:sp>
        <p:nvSpPr>
          <p:cNvPr id="12" name="Rectangle 11">
            <a:extLst>
              <a:ext uri="{FF2B5EF4-FFF2-40B4-BE49-F238E27FC236}">
                <a16:creationId xmlns:a16="http://schemas.microsoft.com/office/drawing/2014/main" id="{A481B69A-1FDF-EE47-B767-F184DD1F5169}"/>
              </a:ext>
            </a:extLst>
          </p:cNvPr>
          <p:cNvSpPr/>
          <p:nvPr/>
        </p:nvSpPr>
        <p:spPr>
          <a:xfrm>
            <a:off x="9303992" y="2752427"/>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Persist user data</a:t>
            </a:r>
          </a:p>
        </p:txBody>
      </p:sp>
      <p:sp>
        <p:nvSpPr>
          <p:cNvPr id="13" name="Rectangle 12">
            <a:extLst>
              <a:ext uri="{FF2B5EF4-FFF2-40B4-BE49-F238E27FC236}">
                <a16:creationId xmlns:a16="http://schemas.microsoft.com/office/drawing/2014/main" id="{26A93AEA-1E3A-5145-81B9-E61AEF23380D}"/>
              </a:ext>
            </a:extLst>
          </p:cNvPr>
          <p:cNvSpPr/>
          <p:nvPr/>
        </p:nvSpPr>
        <p:spPr>
          <a:xfrm>
            <a:off x="3262086" y="4006100"/>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Manage the app state</a:t>
            </a:r>
          </a:p>
        </p:txBody>
      </p:sp>
      <p:sp>
        <p:nvSpPr>
          <p:cNvPr id="14" name="Rectangle 13">
            <a:extLst>
              <a:ext uri="{FF2B5EF4-FFF2-40B4-BE49-F238E27FC236}">
                <a16:creationId xmlns:a16="http://schemas.microsoft.com/office/drawing/2014/main" id="{1357BE80-4B8D-BA41-9783-2F31D76E2CDC}"/>
              </a:ext>
            </a:extLst>
          </p:cNvPr>
          <p:cNvSpPr/>
          <p:nvPr/>
        </p:nvSpPr>
        <p:spPr>
          <a:xfrm>
            <a:off x="428173" y="400189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Understand Flutter’s principles</a:t>
            </a:r>
          </a:p>
        </p:txBody>
      </p:sp>
      <p:sp>
        <p:nvSpPr>
          <p:cNvPr id="15" name="Rectangle 14">
            <a:extLst>
              <a:ext uri="{FF2B5EF4-FFF2-40B4-BE49-F238E27FC236}">
                <a16:creationId xmlns:a16="http://schemas.microsoft.com/office/drawing/2014/main" id="{20D03103-F233-CD4A-A9B7-BDB463FDDC27}"/>
              </a:ext>
            </a:extLst>
          </p:cNvPr>
          <p:cNvSpPr/>
          <p:nvPr/>
        </p:nvSpPr>
        <p:spPr>
          <a:xfrm>
            <a:off x="428173"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Get familiar with Dart</a:t>
            </a:r>
          </a:p>
        </p:txBody>
      </p:sp>
      <p:sp>
        <p:nvSpPr>
          <p:cNvPr id="16" name="Rectangle 15">
            <a:extLst>
              <a:ext uri="{FF2B5EF4-FFF2-40B4-BE49-F238E27FC236}">
                <a16:creationId xmlns:a16="http://schemas.microsoft.com/office/drawing/2014/main" id="{C61FB242-D380-8A4A-A6F8-25893B1EBEDA}"/>
              </a:ext>
            </a:extLst>
          </p:cNvPr>
          <p:cNvSpPr/>
          <p:nvPr/>
        </p:nvSpPr>
        <p:spPr>
          <a:xfrm>
            <a:off x="428173" y="1510134"/>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Collaborate and version code</a:t>
            </a:r>
          </a:p>
        </p:txBody>
      </p:sp>
      <p:sp>
        <p:nvSpPr>
          <p:cNvPr id="17" name="Rectangle 16">
            <a:extLst>
              <a:ext uri="{FF2B5EF4-FFF2-40B4-BE49-F238E27FC236}">
                <a16:creationId xmlns:a16="http://schemas.microsoft.com/office/drawing/2014/main" id="{033ACC9C-69C7-3443-8CE4-FA4C7264E626}"/>
              </a:ext>
            </a:extLst>
          </p:cNvPr>
          <p:cNvSpPr/>
          <p:nvPr/>
        </p:nvSpPr>
        <p:spPr>
          <a:xfrm>
            <a:off x="9303992" y="1498505"/>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user authentication</a:t>
            </a:r>
          </a:p>
        </p:txBody>
      </p:sp>
      <p:sp>
        <p:nvSpPr>
          <p:cNvPr id="18" name="Rectangle 17">
            <a:extLst>
              <a:ext uri="{FF2B5EF4-FFF2-40B4-BE49-F238E27FC236}">
                <a16:creationId xmlns:a16="http://schemas.microsoft.com/office/drawing/2014/main" id="{F91F46D2-9ACB-3E43-BE55-6563E3DED7A9}"/>
              </a:ext>
            </a:extLst>
          </p:cNvPr>
          <p:cNvSpPr/>
          <p:nvPr/>
        </p:nvSpPr>
        <p:spPr>
          <a:xfrm>
            <a:off x="428172" y="5952559"/>
            <a:ext cx="11553370" cy="45375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Do something with your fantasy</a:t>
            </a:r>
          </a:p>
        </p:txBody>
      </p:sp>
      <p:cxnSp>
        <p:nvCxnSpPr>
          <p:cNvPr id="19" name="Straight Connector 18">
            <a:extLst>
              <a:ext uri="{FF2B5EF4-FFF2-40B4-BE49-F238E27FC236}">
                <a16:creationId xmlns:a16="http://schemas.microsoft.com/office/drawing/2014/main" id="{5CEF1E07-EAB6-1F4A-8488-ECC8CAF24182}"/>
              </a:ext>
            </a:extLst>
          </p:cNvPr>
          <p:cNvCxnSpPr>
            <a:cxnSpLocks/>
          </p:cNvCxnSpPr>
          <p:nvPr/>
        </p:nvCxnSpPr>
        <p:spPr>
          <a:xfrm>
            <a:off x="11981543" y="1231320"/>
            <a:ext cx="0" cy="4088165"/>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
        <p:nvSpPr>
          <p:cNvPr id="20" name="Content Placeholder 2">
            <a:extLst>
              <a:ext uri="{FF2B5EF4-FFF2-40B4-BE49-F238E27FC236}">
                <a16:creationId xmlns:a16="http://schemas.microsoft.com/office/drawing/2014/main" id="{E05EB393-A7B3-6E41-BB01-BCF79D37915B}"/>
              </a:ext>
            </a:extLst>
          </p:cNvPr>
          <p:cNvSpPr txBox="1">
            <a:spLocks/>
          </p:cNvSpPr>
          <p:nvPr/>
        </p:nvSpPr>
        <p:spPr>
          <a:xfrm>
            <a:off x="428172" y="4971142"/>
            <a:ext cx="5405664" cy="348343"/>
          </a:xfrm>
          <a:prstGeom prst="rect">
            <a:avLst/>
          </a:prstGeom>
          <a:ln w="38100">
            <a:solidFill>
              <a:schemeClr val="accent1"/>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#1</a:t>
            </a:r>
          </a:p>
        </p:txBody>
      </p:sp>
      <p:sp>
        <p:nvSpPr>
          <p:cNvPr id="21" name="Content Placeholder 2">
            <a:extLst>
              <a:ext uri="{FF2B5EF4-FFF2-40B4-BE49-F238E27FC236}">
                <a16:creationId xmlns:a16="http://schemas.microsoft.com/office/drawing/2014/main" id="{2A3BB0BA-01FE-3441-82C1-A27BC318AA24}"/>
              </a:ext>
            </a:extLst>
          </p:cNvPr>
          <p:cNvSpPr txBox="1">
            <a:spLocks/>
          </p:cNvSpPr>
          <p:nvPr/>
        </p:nvSpPr>
        <p:spPr>
          <a:xfrm>
            <a:off x="6273451" y="4971142"/>
            <a:ext cx="2600224" cy="360748"/>
          </a:xfrm>
          <a:prstGeom prst="rect">
            <a:avLst/>
          </a:prstGeom>
          <a:ln w="38100">
            <a:solidFill>
              <a:srgbClr val="FFC00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#2</a:t>
            </a:r>
          </a:p>
        </p:txBody>
      </p:sp>
      <p:sp>
        <p:nvSpPr>
          <p:cNvPr id="22" name="Content Placeholder 2">
            <a:extLst>
              <a:ext uri="{FF2B5EF4-FFF2-40B4-BE49-F238E27FC236}">
                <a16:creationId xmlns:a16="http://schemas.microsoft.com/office/drawing/2014/main" id="{0B586B2C-AB73-1040-8CD2-AE426D516804}"/>
              </a:ext>
            </a:extLst>
          </p:cNvPr>
          <p:cNvSpPr txBox="1">
            <a:spLocks/>
          </p:cNvSpPr>
          <p:nvPr/>
        </p:nvSpPr>
        <p:spPr>
          <a:xfrm>
            <a:off x="9304006" y="4971141"/>
            <a:ext cx="2571736" cy="348343"/>
          </a:xfrm>
          <a:prstGeom prst="rect">
            <a:avLst/>
          </a:prstGeom>
          <a:ln w="38100">
            <a:solidFill>
              <a:srgbClr val="7030A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#3</a:t>
            </a:r>
          </a:p>
        </p:txBody>
      </p:sp>
      <p:sp>
        <p:nvSpPr>
          <p:cNvPr id="23" name="Rectangle 22">
            <a:extLst>
              <a:ext uri="{FF2B5EF4-FFF2-40B4-BE49-F238E27FC236}">
                <a16:creationId xmlns:a16="http://schemas.microsoft.com/office/drawing/2014/main" id="{7A88330E-30D8-7F44-9947-44EF855D8C99}"/>
              </a:ext>
            </a:extLst>
          </p:cNvPr>
          <p:cNvSpPr/>
          <p:nvPr/>
        </p:nvSpPr>
        <p:spPr>
          <a:xfrm>
            <a:off x="428172" y="1209985"/>
            <a:ext cx="913817"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a:t>
            </a:r>
          </a:p>
        </p:txBody>
      </p:sp>
      <p:sp>
        <p:nvSpPr>
          <p:cNvPr id="24" name="Rectangle 23">
            <a:extLst>
              <a:ext uri="{FF2B5EF4-FFF2-40B4-BE49-F238E27FC236}">
                <a16:creationId xmlns:a16="http://schemas.microsoft.com/office/drawing/2014/main" id="{63F7EDB1-2272-2942-B420-2FBC0244F519}"/>
              </a:ext>
            </a:extLst>
          </p:cNvPr>
          <p:cNvSpPr/>
          <p:nvPr/>
        </p:nvSpPr>
        <p:spPr>
          <a:xfrm>
            <a:off x="428173" y="2455130"/>
            <a:ext cx="913832"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2/3</a:t>
            </a:r>
          </a:p>
        </p:txBody>
      </p:sp>
      <p:sp>
        <p:nvSpPr>
          <p:cNvPr id="25" name="Rectangle 24">
            <a:extLst>
              <a:ext uri="{FF2B5EF4-FFF2-40B4-BE49-F238E27FC236}">
                <a16:creationId xmlns:a16="http://schemas.microsoft.com/office/drawing/2014/main" id="{EC0F99D7-C6AB-9F47-8381-6378A48713C8}"/>
              </a:ext>
            </a:extLst>
          </p:cNvPr>
          <p:cNvSpPr/>
          <p:nvPr/>
        </p:nvSpPr>
        <p:spPr>
          <a:xfrm>
            <a:off x="428173" y="3696156"/>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4</a:t>
            </a:r>
          </a:p>
        </p:txBody>
      </p:sp>
      <p:sp>
        <p:nvSpPr>
          <p:cNvPr id="26" name="Rectangle 25">
            <a:extLst>
              <a:ext uri="{FF2B5EF4-FFF2-40B4-BE49-F238E27FC236}">
                <a16:creationId xmlns:a16="http://schemas.microsoft.com/office/drawing/2014/main" id="{08175CCF-DCE7-1544-8D2F-4AC9AB7C8FB4}"/>
              </a:ext>
            </a:extLst>
          </p:cNvPr>
          <p:cNvSpPr/>
          <p:nvPr/>
        </p:nvSpPr>
        <p:spPr>
          <a:xfrm>
            <a:off x="3264544" y="1207068"/>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5</a:t>
            </a:r>
          </a:p>
        </p:txBody>
      </p:sp>
      <p:sp>
        <p:nvSpPr>
          <p:cNvPr id="27" name="Rectangle 26">
            <a:extLst>
              <a:ext uri="{FF2B5EF4-FFF2-40B4-BE49-F238E27FC236}">
                <a16:creationId xmlns:a16="http://schemas.microsoft.com/office/drawing/2014/main" id="{852E2D41-D526-CF4D-9AF3-3EA8652D69DB}"/>
              </a:ext>
            </a:extLst>
          </p:cNvPr>
          <p:cNvSpPr/>
          <p:nvPr/>
        </p:nvSpPr>
        <p:spPr>
          <a:xfrm>
            <a:off x="3264544" y="2452279"/>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6</a:t>
            </a:r>
          </a:p>
        </p:txBody>
      </p:sp>
      <p:sp>
        <p:nvSpPr>
          <p:cNvPr id="28" name="Rectangle 27">
            <a:extLst>
              <a:ext uri="{FF2B5EF4-FFF2-40B4-BE49-F238E27FC236}">
                <a16:creationId xmlns:a16="http://schemas.microsoft.com/office/drawing/2014/main" id="{9224AFE5-385A-764B-AB88-45D237FC9454}"/>
              </a:ext>
            </a:extLst>
          </p:cNvPr>
          <p:cNvSpPr/>
          <p:nvPr/>
        </p:nvSpPr>
        <p:spPr>
          <a:xfrm>
            <a:off x="3264544" y="3705012"/>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7</a:t>
            </a:r>
          </a:p>
        </p:txBody>
      </p:sp>
      <p:sp>
        <p:nvSpPr>
          <p:cNvPr id="29" name="Rectangle 28">
            <a:extLst>
              <a:ext uri="{FF2B5EF4-FFF2-40B4-BE49-F238E27FC236}">
                <a16:creationId xmlns:a16="http://schemas.microsoft.com/office/drawing/2014/main" id="{85DD045C-AC89-C842-B255-F0CDFE2B2126}"/>
              </a:ext>
            </a:extLst>
          </p:cNvPr>
          <p:cNvSpPr/>
          <p:nvPr/>
        </p:nvSpPr>
        <p:spPr>
          <a:xfrm>
            <a:off x="6300635" y="1203104"/>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0" name="Rectangle 29">
            <a:extLst>
              <a:ext uri="{FF2B5EF4-FFF2-40B4-BE49-F238E27FC236}">
                <a16:creationId xmlns:a16="http://schemas.microsoft.com/office/drawing/2014/main" id="{62D406CD-2063-C74D-85B7-4688DEB50E76}"/>
              </a:ext>
            </a:extLst>
          </p:cNvPr>
          <p:cNvSpPr/>
          <p:nvPr/>
        </p:nvSpPr>
        <p:spPr>
          <a:xfrm>
            <a:off x="6287293" y="2452279"/>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9</a:t>
            </a:r>
          </a:p>
        </p:txBody>
      </p:sp>
      <p:sp>
        <p:nvSpPr>
          <p:cNvPr id="31" name="Rectangle 30">
            <a:extLst>
              <a:ext uri="{FF2B5EF4-FFF2-40B4-BE49-F238E27FC236}">
                <a16:creationId xmlns:a16="http://schemas.microsoft.com/office/drawing/2014/main" id="{DBC71C71-D39B-FE4F-ABC8-873190387EB6}"/>
              </a:ext>
            </a:extLst>
          </p:cNvPr>
          <p:cNvSpPr/>
          <p:nvPr/>
        </p:nvSpPr>
        <p:spPr>
          <a:xfrm>
            <a:off x="9303992" y="1187877"/>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10</a:t>
            </a:r>
          </a:p>
        </p:txBody>
      </p:sp>
      <p:sp>
        <p:nvSpPr>
          <p:cNvPr id="32" name="Rectangle 31">
            <a:extLst>
              <a:ext uri="{FF2B5EF4-FFF2-40B4-BE49-F238E27FC236}">
                <a16:creationId xmlns:a16="http://schemas.microsoft.com/office/drawing/2014/main" id="{E6B0B2A8-C66C-D149-B5B1-04198F2D0145}"/>
              </a:ext>
            </a:extLst>
          </p:cNvPr>
          <p:cNvSpPr/>
          <p:nvPr/>
        </p:nvSpPr>
        <p:spPr>
          <a:xfrm>
            <a:off x="9305076" y="2436008"/>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11</a:t>
            </a:r>
          </a:p>
        </p:txBody>
      </p:sp>
      <p:cxnSp>
        <p:nvCxnSpPr>
          <p:cNvPr id="33" name="Straight Connector 32">
            <a:extLst>
              <a:ext uri="{FF2B5EF4-FFF2-40B4-BE49-F238E27FC236}">
                <a16:creationId xmlns:a16="http://schemas.microsoft.com/office/drawing/2014/main" id="{D4311F2E-362B-3045-B4DF-6D034825DC06}"/>
              </a:ext>
            </a:extLst>
          </p:cNvPr>
          <p:cNvCxnSpPr>
            <a:cxnSpLocks/>
          </p:cNvCxnSpPr>
          <p:nvPr/>
        </p:nvCxnSpPr>
        <p:spPr>
          <a:xfrm>
            <a:off x="9056914" y="1231320"/>
            <a:ext cx="0" cy="4102679"/>
          </a:xfrm>
          <a:prstGeom prst="line">
            <a:avLst/>
          </a:prstGeom>
          <a:ln w="38100">
            <a:solidFill>
              <a:srgbClr val="FFC000"/>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0223D6E-0A36-EF46-BFAD-C431E7EA895E}"/>
              </a:ext>
            </a:extLst>
          </p:cNvPr>
          <p:cNvCxnSpPr>
            <a:cxnSpLocks/>
          </p:cNvCxnSpPr>
          <p:nvPr/>
        </p:nvCxnSpPr>
        <p:spPr>
          <a:xfrm>
            <a:off x="6052457" y="1231320"/>
            <a:ext cx="0" cy="4102679"/>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1F7E18A7-B393-FC4E-BBF2-7260D4917406}"/>
              </a:ext>
            </a:extLst>
          </p:cNvPr>
          <p:cNvSpPr/>
          <p:nvPr/>
        </p:nvSpPr>
        <p:spPr>
          <a:xfrm>
            <a:off x="9295165" y="4007242"/>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Advanced things 101</a:t>
            </a:r>
          </a:p>
        </p:txBody>
      </p:sp>
      <p:sp>
        <p:nvSpPr>
          <p:cNvPr id="36" name="Rectangle 35">
            <a:extLst>
              <a:ext uri="{FF2B5EF4-FFF2-40B4-BE49-F238E27FC236}">
                <a16:creationId xmlns:a16="http://schemas.microsoft.com/office/drawing/2014/main" id="{FA1C800C-E14B-714B-8253-CB02B2AF6C8F}"/>
              </a:ext>
            </a:extLst>
          </p:cNvPr>
          <p:cNvSpPr/>
          <p:nvPr/>
        </p:nvSpPr>
        <p:spPr>
          <a:xfrm>
            <a:off x="9296249" y="3690823"/>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12</a:t>
            </a:r>
          </a:p>
        </p:txBody>
      </p:sp>
      <p:pic>
        <p:nvPicPr>
          <p:cNvPr id="40" name="Graphic 39" descr="Add with solid fill">
            <a:extLst>
              <a:ext uri="{FF2B5EF4-FFF2-40B4-BE49-F238E27FC236}">
                <a16:creationId xmlns:a16="http://schemas.microsoft.com/office/drawing/2014/main" id="{745EDE09-FCC8-F443-B10D-9CE88D2FFF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30" y="5484733"/>
            <a:ext cx="360748" cy="360748"/>
          </a:xfrm>
          <a:prstGeom prst="rect">
            <a:avLst/>
          </a:prstGeom>
        </p:spPr>
      </p:pic>
    </p:spTree>
    <p:extLst>
      <p:ext uri="{BB962C8B-B14F-4D97-AF65-F5344CB8AC3E}">
        <p14:creationId xmlns:p14="http://schemas.microsoft.com/office/powerpoint/2010/main" val="3225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7276</TotalTime>
  <Words>3102</Words>
  <Application>Microsoft Macintosh PowerPoint</Application>
  <PresentationFormat>Widescreen</PresentationFormat>
  <Paragraphs>693</Paragraphs>
  <Slides>52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lpstr>What do I need to create a good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95</cp:revision>
  <dcterms:created xsi:type="dcterms:W3CDTF">2021-07-19T09:08:13Z</dcterms:created>
  <dcterms:modified xsi:type="dcterms:W3CDTF">2022-02-23T10:33:04Z</dcterms:modified>
</cp:coreProperties>
</file>